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618" y="3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균 영" userId="c3005608dac53a9a" providerId="LiveId" clId="{F3CB5200-658C-4068-A3C1-DEF3BB211AAF}"/>
    <pc:docChg chg="custSel modSld">
      <pc:chgData name="균 영" userId="c3005608dac53a9a" providerId="LiveId" clId="{F3CB5200-658C-4068-A3C1-DEF3BB211AAF}" dt="2024-05-18T13:26:13.172" v="1" actId="478"/>
      <pc:docMkLst>
        <pc:docMk/>
      </pc:docMkLst>
      <pc:sldChg chg="delSp mod">
        <pc:chgData name="균 영" userId="c3005608dac53a9a" providerId="LiveId" clId="{F3CB5200-658C-4068-A3C1-DEF3BB211AAF}" dt="2024-05-18T13:26:13.172" v="1" actId="478"/>
        <pc:sldMkLst>
          <pc:docMk/>
          <pc:sldMk cId="0" sldId="256"/>
        </pc:sldMkLst>
        <pc:picChg chg="del">
          <ac:chgData name="균 영" userId="c3005608dac53a9a" providerId="LiveId" clId="{F3CB5200-658C-4068-A3C1-DEF3BB211AAF}" dt="2024-05-18T13:26:13.172" v="1" actId="478"/>
          <ac:picMkLst>
            <pc:docMk/>
            <pc:sldMk cId="0" sldId="256"/>
            <ac:picMk id="16" creationId="{00000000-0000-0000-0000-000000000000}"/>
          </ac:picMkLst>
        </pc:picChg>
        <pc:picChg chg="del">
          <ac:chgData name="균 영" userId="c3005608dac53a9a" providerId="LiveId" clId="{F3CB5200-658C-4068-A3C1-DEF3BB211AAF}" dt="2024-05-12T14:03:27.689" v="0" actId="478"/>
          <ac:picMkLst>
            <pc:docMk/>
            <pc:sldMk cId="0" sldId="256"/>
            <ac:picMk id="17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99.png"/><Relationship Id="rId2" Type="http://schemas.openxmlformats.org/officeDocument/2006/relationships/image" Target="../media/image5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5.png"/><Relationship Id="rId5" Type="http://schemas.openxmlformats.org/officeDocument/2006/relationships/image" Target="../media/image62.png"/><Relationship Id="rId15" Type="http://schemas.openxmlformats.org/officeDocument/2006/relationships/image" Target="../media/image97.png"/><Relationship Id="rId10" Type="http://schemas.openxmlformats.org/officeDocument/2006/relationships/image" Target="../media/image94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3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0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62.png"/><Relationship Id="rId15" Type="http://schemas.openxmlformats.org/officeDocument/2006/relationships/image" Target="../media/image99.png"/><Relationship Id="rId10" Type="http://schemas.openxmlformats.org/officeDocument/2006/relationships/image" Target="../media/image100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9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0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62.png"/><Relationship Id="rId10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0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62.png"/><Relationship Id="rId10" Type="http://schemas.openxmlformats.org/officeDocument/2006/relationships/image" Target="../media/image110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3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0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62.png"/><Relationship Id="rId1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9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62.png"/><Relationship Id="rId10" Type="http://schemas.openxmlformats.org/officeDocument/2006/relationships/image" Target="../media/image113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18" Type="http://schemas.openxmlformats.org/officeDocument/2006/relationships/image" Target="../media/image11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124.png"/><Relationship Id="rId2" Type="http://schemas.openxmlformats.org/officeDocument/2006/relationships/image" Target="../media/image5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9.png"/><Relationship Id="rId5" Type="http://schemas.openxmlformats.org/officeDocument/2006/relationships/image" Target="../media/image62.png"/><Relationship Id="rId15" Type="http://schemas.openxmlformats.org/officeDocument/2006/relationships/image" Target="../media/image122.png"/><Relationship Id="rId10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118.png"/><Relationship Id="rId14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3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0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62.png"/><Relationship Id="rId15" Type="http://schemas.openxmlformats.org/officeDocument/2006/relationships/image" Target="../media/image116.png"/><Relationship Id="rId10" Type="http://schemas.openxmlformats.org/officeDocument/2006/relationships/image" Target="../media/image125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1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62.png"/><Relationship Id="rId10" Type="http://schemas.openxmlformats.org/officeDocument/2006/relationships/image" Target="../media/image129.png"/><Relationship Id="rId4" Type="http://schemas.openxmlformats.org/officeDocument/2006/relationships/image" Target="../media/image61.png"/><Relationship Id="rId9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33.png"/><Relationship Id="rId17" Type="http://schemas.openxmlformats.org/officeDocument/2006/relationships/image" Target="../media/image135.png"/><Relationship Id="rId2" Type="http://schemas.openxmlformats.org/officeDocument/2006/relationships/image" Target="../media/image59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131.png"/><Relationship Id="rId10" Type="http://schemas.openxmlformats.org/officeDocument/2006/relationships/image" Target="../media/image13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1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5" Type="http://schemas.openxmlformats.org/officeDocument/2006/relationships/image" Target="../media/image62.png"/><Relationship Id="rId10" Type="http://schemas.openxmlformats.org/officeDocument/2006/relationships/image" Target="../media/image136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2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4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0.png"/><Relationship Id="rId5" Type="http://schemas.openxmlformats.org/officeDocument/2006/relationships/image" Target="../media/image62.png"/><Relationship Id="rId10" Type="http://schemas.openxmlformats.org/officeDocument/2006/relationships/image" Target="../media/image139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3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5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5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png"/><Relationship Id="rId7" Type="http://schemas.openxmlformats.org/officeDocument/2006/relationships/image" Target="../media/image66.png"/><Relationship Id="rId12" Type="http://schemas.openxmlformats.org/officeDocument/2006/relationships/image" Target="../media/image1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5.pn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66.png"/><Relationship Id="rId12" Type="http://schemas.openxmlformats.org/officeDocument/2006/relationships/image" Target="../media/image1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01.png"/><Relationship Id="rId5" Type="http://schemas.openxmlformats.org/officeDocument/2006/relationships/image" Target="../media/image165.png"/><Relationship Id="rId10" Type="http://schemas.openxmlformats.org/officeDocument/2006/relationships/image" Target="../media/image166.png"/><Relationship Id="rId4" Type="http://schemas.openxmlformats.org/officeDocument/2006/relationships/image" Target="../media/image15.png"/><Relationship Id="rId9" Type="http://schemas.openxmlformats.org/officeDocument/2006/relationships/image" Target="../media/image171.png"/><Relationship Id="rId14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64.png"/><Relationship Id="rId7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76.png"/><Relationship Id="rId5" Type="http://schemas.openxmlformats.org/officeDocument/2006/relationships/image" Target="../media/image165.png"/><Relationship Id="rId10" Type="http://schemas.openxmlformats.org/officeDocument/2006/relationships/image" Target="../media/image175.png"/><Relationship Id="rId4" Type="http://schemas.openxmlformats.org/officeDocument/2006/relationships/image" Target="../media/image15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4.png"/><Relationship Id="rId7" Type="http://schemas.openxmlformats.org/officeDocument/2006/relationships/image" Target="../media/image1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5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4.png"/><Relationship Id="rId7" Type="http://schemas.openxmlformats.org/officeDocument/2006/relationships/image" Target="../media/image1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5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64.png"/><Relationship Id="rId7" Type="http://schemas.openxmlformats.org/officeDocument/2006/relationships/image" Target="../media/image1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5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64.png"/><Relationship Id="rId7" Type="http://schemas.openxmlformats.org/officeDocument/2006/relationships/image" Target="../media/image1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5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85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0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8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8.png"/><Relationship Id="rId5" Type="http://schemas.openxmlformats.org/officeDocument/2006/relationships/image" Target="../media/image62.png"/><Relationship Id="rId10" Type="http://schemas.openxmlformats.org/officeDocument/2006/relationships/image" Target="../media/image187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4.png"/><Relationship Id="rId18" Type="http://schemas.openxmlformats.org/officeDocument/2006/relationships/image" Target="../media/image198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193.png"/><Relationship Id="rId17" Type="http://schemas.openxmlformats.org/officeDocument/2006/relationships/image" Target="../media/image189.png"/><Relationship Id="rId2" Type="http://schemas.openxmlformats.org/officeDocument/2006/relationships/image" Target="../media/image59.png"/><Relationship Id="rId16" Type="http://schemas.openxmlformats.org/officeDocument/2006/relationships/image" Target="../media/image19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2.png"/><Relationship Id="rId5" Type="http://schemas.openxmlformats.org/officeDocument/2006/relationships/image" Target="../media/image62.png"/><Relationship Id="rId15" Type="http://schemas.openxmlformats.org/officeDocument/2006/relationships/image" Target="../media/image196.png"/><Relationship Id="rId10" Type="http://schemas.openxmlformats.org/officeDocument/2006/relationships/image" Target="../media/image187.png"/><Relationship Id="rId19" Type="http://schemas.openxmlformats.org/officeDocument/2006/relationships/image" Target="../media/image199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204.png"/><Relationship Id="rId2" Type="http://schemas.openxmlformats.org/officeDocument/2006/relationships/image" Target="../media/image59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202.png"/><Relationship Id="rId10" Type="http://schemas.openxmlformats.org/officeDocument/2006/relationships/image" Target="../media/image187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0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20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7.png"/><Relationship Id="rId5" Type="http://schemas.openxmlformats.org/officeDocument/2006/relationships/image" Target="../media/image62.png"/><Relationship Id="rId15" Type="http://schemas.openxmlformats.org/officeDocument/2006/relationships/image" Target="../media/image210.png"/><Relationship Id="rId10" Type="http://schemas.openxmlformats.org/officeDocument/2006/relationships/image" Target="../media/image206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208.png"/><Relationship Id="rId17" Type="http://schemas.openxmlformats.org/officeDocument/2006/relationships/image" Target="../media/image216.png"/><Relationship Id="rId2" Type="http://schemas.openxmlformats.org/officeDocument/2006/relationships/image" Target="../media/image59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2.png"/><Relationship Id="rId5" Type="http://schemas.openxmlformats.org/officeDocument/2006/relationships/image" Target="../media/image62.png"/><Relationship Id="rId15" Type="http://schemas.openxmlformats.org/officeDocument/2006/relationships/image" Target="../media/image214.png"/><Relationship Id="rId10" Type="http://schemas.openxmlformats.org/officeDocument/2006/relationships/image" Target="../media/image211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1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2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png"/><Relationship Id="rId5" Type="http://schemas.openxmlformats.org/officeDocument/2006/relationships/image" Target="../media/image62.png"/><Relationship Id="rId15" Type="http://schemas.openxmlformats.org/officeDocument/2006/relationships/image" Target="../media/image206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0.png"/><Relationship Id="rId18" Type="http://schemas.openxmlformats.org/officeDocument/2006/relationships/image" Target="../media/image224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223.png"/><Relationship Id="rId2" Type="http://schemas.openxmlformats.org/officeDocument/2006/relationships/image" Target="../media/image59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221.png"/><Relationship Id="rId10" Type="http://schemas.openxmlformats.org/officeDocument/2006/relationships/image" Target="../media/image219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225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8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2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225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34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7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236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2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9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2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243.png"/><Relationship Id="rId10" Type="http://schemas.openxmlformats.org/officeDocument/2006/relationships/image" Target="../media/image236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248.png"/><Relationship Id="rId2" Type="http://schemas.openxmlformats.org/officeDocument/2006/relationships/image" Target="../media/image59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246.png"/><Relationship Id="rId10" Type="http://schemas.openxmlformats.org/officeDocument/2006/relationships/image" Target="../media/image236.png"/><Relationship Id="rId19" Type="http://schemas.openxmlformats.org/officeDocument/2006/relationships/image" Target="../media/image250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image" Target="../media/image54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1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5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2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253.png"/><Relationship Id="rId4" Type="http://schemas.openxmlformats.org/officeDocument/2006/relationships/image" Target="../media/image61.png"/><Relationship Id="rId9" Type="http://schemas.openxmlformats.org/officeDocument/2006/relationships/image" Target="../media/image93.png"/><Relationship Id="rId14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0.png"/><Relationship Id="rId21" Type="http://schemas.openxmlformats.org/officeDocument/2006/relationships/image" Target="../media/image75.png"/><Relationship Id="rId7" Type="http://schemas.openxmlformats.org/officeDocument/2006/relationships/image" Target="../media/image15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45.png"/><Relationship Id="rId19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27510" y="6510474"/>
            <a:ext cx="10457559" cy="8866033"/>
            <a:chOff x="-3027510" y="6510474"/>
            <a:chExt cx="10457559" cy="886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8256290" y="2895860"/>
              <a:ext cx="20915118" cy="177320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027510" y="6510474"/>
              <a:ext cx="10457559" cy="886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4917" y="1664874"/>
            <a:ext cx="16534519" cy="17241680"/>
            <a:chOff x="2064917" y="1664874"/>
            <a:chExt cx="16534519" cy="17241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6202342" y="-6192834"/>
              <a:ext cx="33069037" cy="3448336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064917" y="1664874"/>
              <a:ext cx="16534519" cy="172416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02075" y="8720000"/>
            <a:ext cx="183639" cy="946018"/>
            <a:chOff x="18102075" y="8720000"/>
            <a:chExt cx="183639" cy="946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2075" y="8720000"/>
              <a:ext cx="183639" cy="9460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88478" y="338852"/>
            <a:ext cx="1995867" cy="7237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327889" y="1130384"/>
            <a:ext cx="2016505" cy="5867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1327" y="3018425"/>
            <a:ext cx="13229629" cy="33588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21261" y="7311501"/>
            <a:ext cx="10843193" cy="1505999"/>
            <a:chOff x="3721261" y="7311501"/>
            <a:chExt cx="10843193" cy="1505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1261" y="7311501"/>
              <a:ext cx="10843193" cy="150599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9183" y="3620431"/>
            <a:ext cx="5697381" cy="9219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4639" y="2483358"/>
            <a:ext cx="1657952" cy="18617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7278" y="2943635"/>
            <a:ext cx="4158038" cy="1523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74639" y="4301626"/>
            <a:ext cx="1771962" cy="18617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8230" y="4719048"/>
            <a:ext cx="5016667" cy="1033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78670" y="5493018"/>
            <a:ext cx="13779886" cy="18819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273" y="114414"/>
            <a:ext cx="13685905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5289" y="3851177"/>
            <a:ext cx="9721695" cy="239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116" y="2254785"/>
            <a:ext cx="1133371" cy="2157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55" y="2966958"/>
            <a:ext cx="1100743" cy="1523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6583" y="5324187"/>
            <a:ext cx="1133371" cy="21570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8584" y="5936361"/>
            <a:ext cx="1159867" cy="10904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8613" y="6926584"/>
            <a:ext cx="14660314" cy="34247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73" y="114414"/>
            <a:ext cx="13685905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6044" y="2360061"/>
            <a:ext cx="10108646" cy="7754543"/>
            <a:chOff x="206044" y="2360061"/>
            <a:chExt cx="10108646" cy="77545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44" y="2360061"/>
              <a:ext cx="10108646" cy="77545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16809" y="3268088"/>
            <a:ext cx="7194305" cy="46071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7762" y="8220937"/>
            <a:ext cx="7182848" cy="14709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3" y="114414"/>
            <a:ext cx="13685905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2674" y="2654477"/>
            <a:ext cx="6620366" cy="6620366"/>
            <a:chOff x="5832674" y="2654477"/>
            <a:chExt cx="6620366" cy="6620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74" y="2654477"/>
              <a:ext cx="6620366" cy="6620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1872" y="3141644"/>
            <a:ext cx="5714972" cy="5714972"/>
            <a:chOff x="6281872" y="3141644"/>
            <a:chExt cx="5714972" cy="5714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1872" y="3141644"/>
              <a:ext cx="5714972" cy="57149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9064" y="4079247"/>
            <a:ext cx="7772571" cy="4144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3" y="114414"/>
            <a:ext cx="15135038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7339" y="2931130"/>
            <a:ext cx="9740324" cy="68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5299" y="2279423"/>
            <a:ext cx="1133371" cy="2157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5299" y="3814551"/>
            <a:ext cx="1133371" cy="21570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5299" y="5381330"/>
            <a:ext cx="1133371" cy="21570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5299" y="7012020"/>
            <a:ext cx="1133371" cy="2157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273" y="114414"/>
            <a:ext cx="15135038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5289" y="4365462"/>
            <a:ext cx="13844686" cy="13676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116" y="2254785"/>
            <a:ext cx="1133371" cy="2157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55" y="2966958"/>
            <a:ext cx="1100743" cy="1523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6583" y="5324187"/>
            <a:ext cx="1133371" cy="21570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8584" y="5936361"/>
            <a:ext cx="1159867" cy="10904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04102" y="7441840"/>
            <a:ext cx="11567162" cy="13676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73" y="114414"/>
            <a:ext cx="15135038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820" y="2199376"/>
            <a:ext cx="8356037" cy="8038719"/>
            <a:chOff x="786820" y="2199376"/>
            <a:chExt cx="8356037" cy="80387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20" y="2199376"/>
              <a:ext cx="8356037" cy="80387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6958" y="3314735"/>
            <a:ext cx="7194305" cy="46071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17911" y="8558469"/>
            <a:ext cx="7265286" cy="9605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3" y="114414"/>
            <a:ext cx="15135038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2674" y="2654477"/>
            <a:ext cx="6620366" cy="6620366"/>
            <a:chOff x="5832674" y="2654477"/>
            <a:chExt cx="6620366" cy="6620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74" y="2654477"/>
              <a:ext cx="6620366" cy="6620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1872" y="3141644"/>
            <a:ext cx="5714972" cy="5714972"/>
            <a:chOff x="6281872" y="3141644"/>
            <a:chExt cx="5714972" cy="5714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1872" y="3141644"/>
              <a:ext cx="5714972" cy="57149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2073" y="4079247"/>
            <a:ext cx="8071705" cy="4411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3" y="114414"/>
            <a:ext cx="14989962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1321" y="2824976"/>
            <a:ext cx="11985088" cy="6523312"/>
            <a:chOff x="341321" y="2824976"/>
            <a:chExt cx="11985088" cy="65233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21" y="2824976"/>
              <a:ext cx="11985088" cy="65233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1162" y="3790339"/>
            <a:ext cx="3295562" cy="1325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6876" y="2426604"/>
            <a:ext cx="1657952" cy="18617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4450" y="2844023"/>
            <a:ext cx="4241429" cy="10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6876" y="4596864"/>
            <a:ext cx="1771962" cy="18617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47675" y="5067153"/>
            <a:ext cx="3266248" cy="10333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6303" y="5997156"/>
            <a:ext cx="5266543" cy="13251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16876" y="6790052"/>
            <a:ext cx="1777219" cy="18617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7136" y="7243725"/>
            <a:ext cx="3264238" cy="10333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53883" y="8070026"/>
            <a:ext cx="5881914" cy="8943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273" y="114414"/>
            <a:ext cx="14989962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8584" y="3768275"/>
            <a:ext cx="13833229" cy="291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116" y="2254785"/>
            <a:ext cx="1133371" cy="2157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55" y="2966958"/>
            <a:ext cx="1100743" cy="1523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8584" y="5936361"/>
            <a:ext cx="1159867" cy="109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6295" y="6996555"/>
            <a:ext cx="13861952" cy="34247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73" y="114414"/>
            <a:ext cx="14989962" cy="27475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6583" y="5324187"/>
            <a:ext cx="1133371" cy="2157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5926" y="7441936"/>
            <a:ext cx="8065036" cy="7149418"/>
            <a:chOff x="-475926" y="7441936"/>
            <a:chExt cx="8065036" cy="7149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508444" y="4527173"/>
              <a:ext cx="16130071" cy="1429883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75926" y="7441936"/>
              <a:ext cx="8065036" cy="7149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9051" y="-1437384"/>
            <a:ext cx="17339317" cy="18080898"/>
            <a:chOff x="879051" y="-1437384"/>
            <a:chExt cx="17339317" cy="18080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60000">
              <a:off x="-7790607" y="-9677557"/>
              <a:ext cx="34678634" cy="3616179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60000">
              <a:off x="879051" y="-1437384"/>
              <a:ext cx="17339317" cy="18080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9456" y="194739"/>
            <a:ext cx="11455782" cy="10104308"/>
            <a:chOff x="6839456" y="194739"/>
            <a:chExt cx="11455782" cy="10104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9456" y="194739"/>
              <a:ext cx="11455782" cy="10104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232" y="603667"/>
            <a:ext cx="3039705" cy="28570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8189" y="9578458"/>
            <a:ext cx="667762" cy="66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5539" y="1112731"/>
            <a:ext cx="2916705" cy="17746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52834" y="1246074"/>
            <a:ext cx="769098" cy="621609"/>
            <a:chOff x="8752834" y="1246074"/>
            <a:chExt cx="769098" cy="62160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52834" y="1246074"/>
              <a:ext cx="769098" cy="621609"/>
              <a:chOff x="8752834" y="1246074"/>
              <a:chExt cx="769098" cy="62160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52834" y="1246074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64663" y="1036550"/>
              <a:ext cx="1377676" cy="11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3635" y="2512462"/>
            <a:ext cx="4255876" cy="11951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0454" y="2691788"/>
            <a:ext cx="769098" cy="621609"/>
            <a:chOff x="8760454" y="2691788"/>
            <a:chExt cx="769098" cy="62160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760454" y="2691788"/>
              <a:ext cx="769098" cy="621609"/>
              <a:chOff x="8760454" y="2691788"/>
              <a:chExt cx="769098" cy="6216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60454" y="2691788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00187" y="2482264"/>
              <a:ext cx="1370152" cy="11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81254" y="3977224"/>
            <a:ext cx="2186524" cy="11951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68073" y="4156550"/>
            <a:ext cx="769098" cy="621609"/>
            <a:chOff x="8768073" y="4156550"/>
            <a:chExt cx="769098" cy="6216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768073" y="4156550"/>
              <a:ext cx="769098" cy="621609"/>
              <a:chOff x="8768073" y="4156550"/>
              <a:chExt cx="769098" cy="6216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68073" y="4156550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3387" y="3947026"/>
              <a:ext cx="1372457" cy="11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73635" y="5426748"/>
            <a:ext cx="3496124" cy="11951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60454" y="5606074"/>
            <a:ext cx="769098" cy="621609"/>
            <a:chOff x="8760454" y="5606074"/>
            <a:chExt cx="769098" cy="62160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760454" y="5606074"/>
              <a:ext cx="769098" cy="621609"/>
              <a:chOff x="8760454" y="5606074"/>
              <a:chExt cx="769098" cy="621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60454" y="5606074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07777" y="5396550"/>
              <a:ext cx="1375952" cy="11285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90777" y="6885107"/>
            <a:ext cx="2156962" cy="17746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68073" y="7051788"/>
            <a:ext cx="769098" cy="621609"/>
            <a:chOff x="8768073" y="7051788"/>
            <a:chExt cx="769098" cy="62160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768073" y="7051788"/>
              <a:ext cx="769098" cy="621609"/>
              <a:chOff x="8768073" y="7051788"/>
              <a:chExt cx="769098" cy="6216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68073" y="7051788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0034" y="6842264"/>
              <a:ext cx="1372990" cy="11285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79349" y="8175319"/>
            <a:ext cx="1721676" cy="126179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75692" y="8421312"/>
            <a:ext cx="769098" cy="621609"/>
            <a:chOff x="8775692" y="8421312"/>
            <a:chExt cx="769098" cy="62160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775692" y="8421312"/>
              <a:ext cx="769098" cy="621609"/>
              <a:chOff x="8775692" y="8421312"/>
              <a:chExt cx="769098" cy="6216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75692" y="8421312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20777" y="8211788"/>
              <a:ext cx="1373143" cy="11285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68725" y="390271"/>
            <a:ext cx="6907257" cy="66952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0384" y="2796548"/>
            <a:ext cx="1613943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9088" y="2544156"/>
            <a:ext cx="10579665" cy="3574415"/>
            <a:chOff x="229088" y="2544156"/>
            <a:chExt cx="10579665" cy="3574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088" y="2544156"/>
              <a:ext cx="10579665" cy="3574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9088" y="6118571"/>
            <a:ext cx="10579665" cy="2254791"/>
            <a:chOff x="229088" y="6118571"/>
            <a:chExt cx="10579665" cy="2254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088" y="6118571"/>
              <a:ext cx="10579665" cy="2254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6809" y="8000251"/>
            <a:ext cx="7181362" cy="2473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16809" y="3268088"/>
            <a:ext cx="7194305" cy="46071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273" y="114414"/>
            <a:ext cx="14989962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2674" y="2654477"/>
            <a:ext cx="6620366" cy="6620366"/>
            <a:chOff x="5832674" y="2654477"/>
            <a:chExt cx="6620366" cy="6620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74" y="2654477"/>
              <a:ext cx="6620366" cy="6620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1872" y="3141644"/>
            <a:ext cx="5714972" cy="5714972"/>
            <a:chOff x="6281872" y="3141644"/>
            <a:chExt cx="5714972" cy="5714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1872" y="3141644"/>
              <a:ext cx="5714972" cy="57149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4350" y="4088770"/>
            <a:ext cx="9394362" cy="41254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3" y="114414"/>
            <a:ext cx="12709524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2206" y="4233026"/>
            <a:ext cx="14415405" cy="14264"/>
            <a:chOff x="2022206" y="4233026"/>
            <a:chExt cx="14415405" cy="142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206" y="4233026"/>
              <a:ext cx="14415405" cy="142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2247" y="2973258"/>
            <a:ext cx="7791657" cy="13124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5454" y="4349248"/>
            <a:ext cx="1657952" cy="18617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8350" y="6010505"/>
            <a:ext cx="3784924" cy="21849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1169" y="4356864"/>
            <a:ext cx="1771962" cy="18617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96883" y="4364483"/>
            <a:ext cx="1777219" cy="18617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73" y="114414"/>
            <a:ext cx="12709524" cy="27475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31475" y="5966727"/>
            <a:ext cx="3764638" cy="2786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78436" y="6162171"/>
            <a:ext cx="3765886" cy="16978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461" y="2366424"/>
            <a:ext cx="16656429" cy="4151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471" y="6611668"/>
            <a:ext cx="7778067" cy="37809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8935" y="6637072"/>
            <a:ext cx="7778886" cy="28095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3" y="114414"/>
            <a:ext cx="12709524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98" y="2246995"/>
            <a:ext cx="6217618" cy="7794226"/>
            <a:chOff x="117998" y="2246995"/>
            <a:chExt cx="6217618" cy="77942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98" y="2246995"/>
              <a:ext cx="6217618" cy="7794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3428" y="2246995"/>
            <a:ext cx="6008163" cy="4103481"/>
            <a:chOff x="6523428" y="2246995"/>
            <a:chExt cx="6008163" cy="41034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3428" y="2246995"/>
              <a:ext cx="6008163" cy="41034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3336" y="2187328"/>
            <a:ext cx="5575333" cy="56642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31198" y="7444706"/>
            <a:ext cx="6371095" cy="9605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73" y="114414"/>
            <a:ext cx="12709524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6885" y="-3933358"/>
            <a:ext cx="15835754" cy="15835754"/>
            <a:chOff x="3986885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885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4"/>
            <a:ext cx="1711029" cy="1211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634" y="3406215"/>
            <a:ext cx="9175600" cy="31216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7459" y="5625600"/>
            <a:ext cx="5485714" cy="14286"/>
            <a:chOff x="2497459" y="5625600"/>
            <a:chExt cx="5485714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7459" y="5625600"/>
              <a:ext cx="548571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5078" y="7166552"/>
            <a:ext cx="5485714" cy="14286"/>
            <a:chOff x="2505078" y="7166552"/>
            <a:chExt cx="548571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5078" y="7166552"/>
              <a:ext cx="54857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06" y="4145553"/>
            <a:ext cx="5893312" cy="3781876"/>
            <a:chOff x="75806" y="4145553"/>
            <a:chExt cx="5893312" cy="378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06" y="4145553"/>
              <a:ext cx="5893312" cy="37818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04" y="3323770"/>
            <a:ext cx="5891914" cy="821783"/>
            <a:chOff x="77204" y="3323770"/>
            <a:chExt cx="5891914" cy="8217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04" y="3323770"/>
              <a:ext cx="5891914" cy="8217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00" y="4472260"/>
            <a:ext cx="474336" cy="316845"/>
            <a:chOff x="528800" y="4472260"/>
            <a:chExt cx="474336" cy="3168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800" y="4472260"/>
              <a:ext cx="474336" cy="3168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8800" y="5628388"/>
            <a:ext cx="5095609" cy="10825"/>
            <a:chOff x="528800" y="5628388"/>
            <a:chExt cx="5095609" cy="108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00" y="5628388"/>
              <a:ext cx="5095609" cy="108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184" y="3403307"/>
            <a:ext cx="3282067" cy="8261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5052" y="4945794"/>
            <a:ext cx="5385590" cy="6719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0375" y="3329552"/>
            <a:ext cx="5891914" cy="821783"/>
            <a:chOff x="6200375" y="3329552"/>
            <a:chExt cx="5891914" cy="8217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0375" y="3329552"/>
              <a:ext cx="5891914" cy="821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8977" y="4151335"/>
            <a:ext cx="5893312" cy="3776094"/>
            <a:chOff x="6198977" y="4151335"/>
            <a:chExt cx="5893312" cy="37760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8977" y="4151335"/>
              <a:ext cx="5893312" cy="37760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1971" y="4478042"/>
            <a:ext cx="474336" cy="316845"/>
            <a:chOff x="6651971" y="4478042"/>
            <a:chExt cx="474336" cy="3168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1971" y="4478042"/>
              <a:ext cx="474336" cy="3168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6501" y="5947008"/>
            <a:ext cx="5044199" cy="1596053"/>
            <a:chOff x="546501" y="5947008"/>
            <a:chExt cx="5044199" cy="15960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501" y="5947008"/>
              <a:ext cx="5044199" cy="15960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3832" y="5947008"/>
            <a:ext cx="5044199" cy="1596053"/>
            <a:chOff x="6633832" y="5947008"/>
            <a:chExt cx="5044199" cy="15960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3832" y="5947008"/>
              <a:ext cx="5044199" cy="15960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82340" y="5628388"/>
            <a:ext cx="5095609" cy="10825"/>
            <a:chOff x="6682340" y="5628388"/>
            <a:chExt cx="5095609" cy="108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2340" y="5628388"/>
              <a:ext cx="5095609" cy="1082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03354" y="3409089"/>
            <a:ext cx="2632048" cy="8261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52051" y="4962830"/>
            <a:ext cx="5349143" cy="6403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8675" y="6131511"/>
            <a:ext cx="3710324" cy="1384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8677" y="5970539"/>
            <a:ext cx="2497057" cy="18043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0043" y="5952195"/>
            <a:ext cx="2335905" cy="13285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21676" y="3326661"/>
            <a:ext cx="5891914" cy="821783"/>
            <a:chOff x="12321676" y="3326661"/>
            <a:chExt cx="5891914" cy="8217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1676" y="3326661"/>
              <a:ext cx="5891914" cy="8217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20278" y="4148444"/>
            <a:ext cx="5893312" cy="3776094"/>
            <a:chOff x="12320278" y="4148444"/>
            <a:chExt cx="5893312" cy="37760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0278" y="4148444"/>
              <a:ext cx="5893312" cy="37760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73272" y="4475151"/>
            <a:ext cx="474336" cy="316845"/>
            <a:chOff x="12773272" y="4475151"/>
            <a:chExt cx="474336" cy="3168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3272" y="4475151"/>
              <a:ext cx="474336" cy="3168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55132" y="5944117"/>
            <a:ext cx="5044199" cy="1596053"/>
            <a:chOff x="12755132" y="5944117"/>
            <a:chExt cx="5044199" cy="15960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55132" y="5944117"/>
              <a:ext cx="5044199" cy="15960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803640" y="5625497"/>
            <a:ext cx="5095609" cy="10825"/>
            <a:chOff x="12803640" y="5625497"/>
            <a:chExt cx="5095609" cy="1082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03640" y="5625497"/>
              <a:ext cx="5095609" cy="1082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24655" y="3408299"/>
            <a:ext cx="2026629" cy="82304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5742" y="4815453"/>
            <a:ext cx="2471600" cy="9881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9978" y="6443619"/>
            <a:ext cx="5019057" cy="85219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657" y="61383"/>
            <a:ext cx="7497657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9914" y="390271"/>
            <a:ext cx="8464429" cy="66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879" y="3954701"/>
            <a:ext cx="1133371" cy="21570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9717" y="4167361"/>
            <a:ext cx="10335838" cy="239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879" y="5796490"/>
            <a:ext cx="1133371" cy="21570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4724" y="6550740"/>
            <a:ext cx="11166905" cy="13884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879" y="7292934"/>
            <a:ext cx="1133371" cy="2157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6268" y="8015545"/>
            <a:ext cx="13932029" cy="93135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7553" y="2132709"/>
            <a:ext cx="3942056" cy="3454835"/>
            <a:chOff x="4387553" y="2132709"/>
            <a:chExt cx="3942056" cy="34548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7553" y="2132709"/>
              <a:ext cx="3942056" cy="3454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3020" y="3352381"/>
            <a:ext cx="5168990" cy="1015186"/>
            <a:chOff x="8143020" y="3352381"/>
            <a:chExt cx="5168990" cy="1015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3020" y="3352381"/>
              <a:ext cx="5168990" cy="10151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9914" y="390271"/>
            <a:ext cx="8464429" cy="66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589" y="4207188"/>
            <a:ext cx="1133371" cy="21570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7284" y="4987545"/>
            <a:ext cx="14285162" cy="1881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589" y="6048978"/>
            <a:ext cx="1133371" cy="21570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0057" y="6833610"/>
            <a:ext cx="14283752" cy="291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589" y="8640660"/>
            <a:ext cx="1133371" cy="2157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3857" y="9409073"/>
            <a:ext cx="10608086" cy="9219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2187" y="3680391"/>
            <a:ext cx="6714286" cy="14264"/>
            <a:chOff x="2002187" y="3680391"/>
            <a:chExt cx="6714286" cy="142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187" y="3680391"/>
              <a:ext cx="6714286" cy="142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9914" y="390271"/>
            <a:ext cx="8464429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2856" y="2637110"/>
            <a:ext cx="14435143" cy="80710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875" y="2554005"/>
            <a:ext cx="4692924" cy="11951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6885" y="-3933358"/>
            <a:ext cx="15835754" cy="15835754"/>
            <a:chOff x="3986885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885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8"/>
            <a:ext cx="1657457" cy="1211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4454" y="3406218"/>
            <a:ext cx="8207457" cy="31216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731948"/>
            <a:ext cx="18341255" cy="4042004"/>
            <a:chOff x="0" y="3731948"/>
            <a:chExt cx="18341255" cy="40420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1948"/>
              <a:ext cx="18341255" cy="40420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1012" y="2368682"/>
            <a:ext cx="5680800" cy="11951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84129"/>
            <a:ext cx="18341255" cy="5504348"/>
            <a:chOff x="0" y="3184129"/>
            <a:chExt cx="18341255" cy="5504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84129"/>
              <a:ext cx="18341255" cy="55043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2050" y="2368682"/>
            <a:ext cx="6864400" cy="11951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5428" y="2252553"/>
            <a:ext cx="17492833" cy="8070974"/>
            <a:chOff x="425428" y="2252553"/>
            <a:chExt cx="17492833" cy="8070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428" y="2252553"/>
              <a:ext cx="17492833" cy="8070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5078" y="2368682"/>
            <a:ext cx="6626171" cy="11951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7" y="61383"/>
            <a:ext cx="9534495" cy="2747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005" y="7375338"/>
            <a:ext cx="18419719" cy="2924457"/>
            <a:chOff x="-134005" y="7375338"/>
            <a:chExt cx="18419719" cy="2924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005" y="7375338"/>
              <a:ext cx="18419719" cy="2924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4005" y="2862300"/>
            <a:ext cx="18824347" cy="6459104"/>
            <a:chOff x="-134005" y="2862300"/>
            <a:chExt cx="18824347" cy="64591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005" y="2862300"/>
              <a:ext cx="18824347" cy="64591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1754" y="2368682"/>
            <a:ext cx="7199105" cy="11951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6885" y="-3933358"/>
            <a:ext cx="15835754" cy="15835754"/>
            <a:chOff x="3986885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885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3"/>
            <a:ext cx="1714371" cy="121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5015" y="3646519"/>
            <a:ext cx="7823248" cy="25388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5000343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98641" y="2218424"/>
            <a:ext cx="10088432" cy="7525600"/>
            <a:chOff x="4098641" y="2218424"/>
            <a:chExt cx="10088432" cy="75256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8641" y="2218424"/>
              <a:ext cx="10088432" cy="75256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09524" y="4393752"/>
            <a:ext cx="2114526" cy="350176"/>
            <a:chOff x="5409524" y="4393752"/>
            <a:chExt cx="2114526" cy="3501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9524" y="4393752"/>
              <a:ext cx="2114526" cy="3501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42348" y="5737067"/>
            <a:ext cx="9185355" cy="599780"/>
            <a:chOff x="4142348" y="5737067"/>
            <a:chExt cx="9185355" cy="5997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348" y="5737067"/>
              <a:ext cx="9185355" cy="5997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98641" y="5171429"/>
            <a:ext cx="10088432" cy="575162"/>
            <a:chOff x="4098641" y="5171429"/>
            <a:chExt cx="10088432" cy="5751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8641" y="5171429"/>
              <a:ext cx="10088432" cy="5751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09524" y="8396853"/>
            <a:ext cx="2114526" cy="350176"/>
            <a:chOff x="5409524" y="8396853"/>
            <a:chExt cx="2114526" cy="3501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9524" y="8396853"/>
              <a:ext cx="2114526" cy="350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5000343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4616" y="2547588"/>
            <a:ext cx="8738913" cy="3674974"/>
            <a:chOff x="434616" y="2547588"/>
            <a:chExt cx="8738913" cy="36749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616" y="2547588"/>
              <a:ext cx="8738913" cy="36749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4616" y="6336847"/>
            <a:ext cx="8708241" cy="414678"/>
            <a:chOff x="434616" y="6336847"/>
            <a:chExt cx="8708241" cy="4146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616" y="6336847"/>
              <a:ext cx="8708241" cy="41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8425" y="6860585"/>
            <a:ext cx="8615104" cy="2173179"/>
            <a:chOff x="558425" y="6860585"/>
            <a:chExt cx="8615104" cy="21731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425" y="6860585"/>
              <a:ext cx="8615104" cy="21731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71429" y="2566635"/>
            <a:ext cx="8631161" cy="2532879"/>
            <a:chOff x="9171429" y="2566635"/>
            <a:chExt cx="8631161" cy="25328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1429" y="2566635"/>
              <a:ext cx="8631161" cy="25328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1312" y="4377131"/>
            <a:ext cx="8738913" cy="1435906"/>
            <a:chOff x="431312" y="4377131"/>
            <a:chExt cx="8738913" cy="14359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312" y="4377131"/>
              <a:ext cx="8738913" cy="14359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8425" y="5729252"/>
            <a:ext cx="7744189" cy="607595"/>
            <a:chOff x="558425" y="5729252"/>
            <a:chExt cx="7744189" cy="6075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425" y="5729252"/>
              <a:ext cx="7744189" cy="6075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55839" y="4849824"/>
            <a:ext cx="2114526" cy="350176"/>
            <a:chOff x="1555839" y="4849824"/>
            <a:chExt cx="2114526" cy="3501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5839" y="4849824"/>
              <a:ext cx="2114526" cy="3501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70499" y="8227058"/>
            <a:ext cx="3477716" cy="350176"/>
            <a:chOff x="2470499" y="8227058"/>
            <a:chExt cx="3477716" cy="3501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0499" y="8227058"/>
              <a:ext cx="3477716" cy="3501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71429" y="4335731"/>
            <a:ext cx="8584514" cy="830255"/>
            <a:chOff x="9171429" y="4335731"/>
            <a:chExt cx="8584514" cy="8302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1429" y="4335731"/>
              <a:ext cx="8584514" cy="8302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86867" y="4375550"/>
            <a:ext cx="1783374" cy="295336"/>
            <a:chOff x="11186867" y="4375550"/>
            <a:chExt cx="1783374" cy="2953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86867" y="4375550"/>
              <a:ext cx="1783374" cy="295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5000343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5945" y="2599986"/>
            <a:ext cx="2156962" cy="17746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1879" y="3497558"/>
            <a:ext cx="1133371" cy="21570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1879" y="5038473"/>
            <a:ext cx="1133371" cy="21570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1879" y="6483446"/>
            <a:ext cx="1133371" cy="21570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1879" y="7961184"/>
            <a:ext cx="1133371" cy="21570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9250" y="3910470"/>
            <a:ext cx="14395457" cy="14829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58700" y="5732823"/>
            <a:ext cx="10515743" cy="949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72500" y="8664086"/>
            <a:ext cx="9125486" cy="949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95823" y="6969130"/>
            <a:ext cx="14508848" cy="195293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13678819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97966" y="2445508"/>
            <a:ext cx="9564464" cy="7521842"/>
            <a:chOff x="4097966" y="2445508"/>
            <a:chExt cx="9564464" cy="75218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7966" y="2445508"/>
              <a:ext cx="9564464" cy="7521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90289" y="5728403"/>
            <a:ext cx="3969002" cy="422555"/>
            <a:chOff x="4390289" y="5728403"/>
            <a:chExt cx="3969002" cy="4225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0289" y="5728403"/>
              <a:ext cx="3969002" cy="422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5711" y="9373742"/>
            <a:ext cx="3969002" cy="422555"/>
            <a:chOff x="5385711" y="9373742"/>
            <a:chExt cx="3969002" cy="422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5711" y="9373742"/>
              <a:ext cx="3969002" cy="422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09269" y="4780855"/>
            <a:ext cx="1783374" cy="295336"/>
            <a:chOff x="5509269" y="4780855"/>
            <a:chExt cx="1783374" cy="2953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9269" y="4780855"/>
              <a:ext cx="1783374" cy="2953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45484" y="5573923"/>
            <a:ext cx="962943" cy="10258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4055" y="9177978"/>
            <a:ext cx="962943" cy="10258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85724" y="9228502"/>
            <a:ext cx="755000" cy="904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600128" y="2132709"/>
            <a:ext cx="20427933" cy="8179703"/>
            <a:chOff x="-600128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00128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4616" y="2246995"/>
            <a:ext cx="9188747" cy="7783100"/>
            <a:chOff x="434616" y="2246995"/>
            <a:chExt cx="9188747" cy="77831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616" y="2246995"/>
              <a:ext cx="9188747" cy="77831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9077" y="2333790"/>
            <a:ext cx="8642633" cy="3199856"/>
            <a:chOff x="9509077" y="2333790"/>
            <a:chExt cx="8642633" cy="31998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9077" y="2333790"/>
              <a:ext cx="8642633" cy="31998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9657" y="4572780"/>
            <a:ext cx="3969002" cy="422555"/>
            <a:chOff x="719657" y="4572780"/>
            <a:chExt cx="3969002" cy="422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657" y="4572780"/>
              <a:ext cx="3969002" cy="422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228" y="8759070"/>
            <a:ext cx="3969002" cy="422555"/>
            <a:chOff x="748228" y="8759070"/>
            <a:chExt cx="3969002" cy="422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228" y="8759070"/>
              <a:ext cx="3969002" cy="422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93753" y="4525161"/>
            <a:ext cx="3969002" cy="422555"/>
            <a:chOff x="9793753" y="4525161"/>
            <a:chExt cx="3969002" cy="4225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3753" y="4525161"/>
              <a:ext cx="3969002" cy="4225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20" y="114414"/>
            <a:ext cx="13678819" cy="27475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19112" y="4404249"/>
            <a:ext cx="854095" cy="9801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32603" y="8540278"/>
            <a:ext cx="896057" cy="10030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79096" y="4260565"/>
            <a:ext cx="966752" cy="10258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43906" y="4369859"/>
            <a:ext cx="945562" cy="10163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24859" y="8527578"/>
            <a:ext cx="945562" cy="1016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22764" y="4279613"/>
            <a:ext cx="945562" cy="1016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478" y="2677446"/>
            <a:ext cx="18119236" cy="7098684"/>
            <a:chOff x="166478" y="2677446"/>
            <a:chExt cx="18119236" cy="7098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78" y="2677446"/>
              <a:ext cx="18119236" cy="70986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518" y="543327"/>
            <a:ext cx="6689181" cy="2747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9676" y="4447979"/>
            <a:ext cx="4498505" cy="51632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0523" y="4268947"/>
            <a:ext cx="5846761" cy="14286"/>
            <a:chOff x="1640523" y="4268947"/>
            <a:chExt cx="5846761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0523" y="4268947"/>
              <a:ext cx="5846761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851" y="3286563"/>
            <a:ext cx="5821943" cy="1093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88" y="3355043"/>
            <a:ext cx="758677" cy="190476"/>
            <a:chOff x="170288" y="3355043"/>
            <a:chExt cx="758677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70288" y="3355043"/>
              <a:ext cx="758677" cy="19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98619" y="437891"/>
            <a:ext cx="6343048" cy="61238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7373" y="2554005"/>
            <a:ext cx="5243600" cy="11951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3583" y="4073055"/>
            <a:ext cx="1133371" cy="21570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96870" y="4210940"/>
            <a:ext cx="14686095" cy="3518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20" y="114414"/>
            <a:ext cx="13678819" cy="27475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1795918"/>
            <a:ext cx="20427933" cy="8516494"/>
            <a:chOff x="-590604" y="1795918"/>
            <a:chExt cx="20427933" cy="85164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90604" y="1795918"/>
              <a:ext cx="20427933" cy="85164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6421" y="2554005"/>
            <a:ext cx="3790990" cy="11951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3583" y="4073055"/>
            <a:ext cx="1133371" cy="21570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13362" y="4749214"/>
            <a:ext cx="9612076" cy="15757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20" y="114414"/>
            <a:ext cx="11337629" cy="27475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3583" y="5267044"/>
            <a:ext cx="1133371" cy="21570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0038" y="5775902"/>
            <a:ext cx="14559619" cy="21662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3583" y="6896098"/>
            <a:ext cx="1133371" cy="21570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13362" y="7578020"/>
            <a:ext cx="10803743" cy="15757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4924152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6897" y="2554005"/>
            <a:ext cx="7560114" cy="11951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6326" y="5419583"/>
            <a:ext cx="14986048" cy="30071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4924152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34153" y="5849065"/>
            <a:ext cx="8260689" cy="3484558"/>
            <a:chOff x="6934153" y="5849065"/>
            <a:chExt cx="8260689" cy="34845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4153" y="5849065"/>
              <a:ext cx="8260689" cy="34845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67820" y="7473014"/>
            <a:ext cx="1114560" cy="1210087"/>
            <a:chOff x="12367820" y="7473014"/>
            <a:chExt cx="1114560" cy="12100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67820" y="7473014"/>
              <a:ext cx="1114560" cy="12100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67820" y="7870266"/>
            <a:ext cx="1114560" cy="1210087"/>
            <a:chOff x="12367820" y="7870266"/>
            <a:chExt cx="1114560" cy="12100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67820" y="7870266"/>
              <a:ext cx="1114560" cy="12100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67820" y="6986301"/>
            <a:ext cx="1114560" cy="1210087"/>
            <a:chOff x="12367820" y="6986301"/>
            <a:chExt cx="1114560" cy="12100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67820" y="6986301"/>
              <a:ext cx="1114560" cy="121008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6897" y="2554005"/>
            <a:ext cx="4683400" cy="11951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6326" y="4005314"/>
            <a:ext cx="14795495" cy="19499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0" y="114414"/>
            <a:ext cx="4924152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6421" y="2554005"/>
            <a:ext cx="8599848" cy="11951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6802" y="5648897"/>
            <a:ext cx="12438962" cy="20146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6885" y="-3933358"/>
            <a:ext cx="15835754" cy="15835754"/>
            <a:chOff x="3986885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885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4"/>
            <a:ext cx="1705667" cy="1211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634" y="3406215"/>
            <a:ext cx="9175600" cy="31216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35" y="123938"/>
            <a:ext cx="4982829" cy="27428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6842" y="4903948"/>
            <a:ext cx="16207002" cy="3715930"/>
            <a:chOff x="926842" y="4903948"/>
            <a:chExt cx="16207002" cy="37159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842" y="4903948"/>
              <a:ext cx="16207002" cy="37159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1516" y="2558767"/>
            <a:ext cx="3384048" cy="11903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35" y="123938"/>
            <a:ext cx="4982829" cy="27428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8208" y="4744598"/>
            <a:ext cx="7872288" cy="4284774"/>
            <a:chOff x="788208" y="4744598"/>
            <a:chExt cx="7872288" cy="42847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208" y="4744598"/>
              <a:ext cx="7872288" cy="4284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95366" y="4118291"/>
            <a:ext cx="6112939" cy="5537387"/>
            <a:chOff x="9295366" y="4118291"/>
            <a:chExt cx="6112939" cy="5537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5366" y="4118291"/>
              <a:ext cx="6112939" cy="5537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3202" y="2558767"/>
            <a:ext cx="8328400" cy="11903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35" y="123938"/>
            <a:ext cx="4982829" cy="27428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8302" y="4344125"/>
            <a:ext cx="12468012" cy="1597464"/>
            <a:chOff x="1098302" y="4344125"/>
            <a:chExt cx="12468012" cy="15974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8302" y="4344125"/>
              <a:ext cx="12468012" cy="159746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3202" y="2558767"/>
            <a:ext cx="8328400" cy="11903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743" y="6096856"/>
            <a:ext cx="16785314" cy="34630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35" y="123938"/>
            <a:ext cx="4982829" cy="27428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2640" y="3789877"/>
            <a:ext cx="14415405" cy="14264"/>
            <a:chOff x="1822640" y="3789877"/>
            <a:chExt cx="14415405" cy="14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2640" y="3789877"/>
              <a:ext cx="14415405" cy="14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01202" y="4247837"/>
            <a:ext cx="7858280" cy="1790041"/>
            <a:chOff x="5101202" y="4247837"/>
            <a:chExt cx="7858280" cy="17900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1202" y="4247837"/>
              <a:ext cx="7858280" cy="179004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3202" y="2558767"/>
            <a:ext cx="6090343" cy="11903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5216" y="7064884"/>
            <a:ext cx="7223219" cy="13779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58922" y="8132453"/>
            <a:ext cx="4452314" cy="1331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59074" y="6274173"/>
            <a:ext cx="4192229" cy="11903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44341" y="7235128"/>
            <a:ext cx="5502962" cy="11903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60358" y="6353449"/>
            <a:ext cx="1707895" cy="2670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478" y="2677446"/>
            <a:ext cx="18119236" cy="7098684"/>
            <a:chOff x="166478" y="2677446"/>
            <a:chExt cx="18119236" cy="7098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78" y="2677446"/>
              <a:ext cx="18119236" cy="70986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518" y="543327"/>
            <a:ext cx="6689181" cy="27475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7657" y="4082747"/>
            <a:ext cx="5846761" cy="14286"/>
            <a:chOff x="1587657" y="4082747"/>
            <a:chExt cx="584676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657" y="4082747"/>
              <a:ext cx="584676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851" y="3286563"/>
            <a:ext cx="4685762" cy="1093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88" y="3355043"/>
            <a:ext cx="758677" cy="190476"/>
            <a:chOff x="170288" y="3355043"/>
            <a:chExt cx="758677" cy="19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0288" y="3355043"/>
              <a:ext cx="758677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0539" y="4316924"/>
            <a:ext cx="3016080" cy="793086"/>
            <a:chOff x="7770539" y="4316924"/>
            <a:chExt cx="3016080" cy="793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0539" y="4316924"/>
              <a:ext cx="3016080" cy="793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004" y="5830245"/>
            <a:ext cx="4695940" cy="793086"/>
            <a:chOff x="2241004" y="5830245"/>
            <a:chExt cx="4695940" cy="7930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1004" y="5830245"/>
              <a:ext cx="4695940" cy="793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98619" y="437891"/>
            <a:ext cx="6343048" cy="61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3659" y="4359812"/>
            <a:ext cx="2932086" cy="1428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59204" y="5824538"/>
            <a:ext cx="4325714" cy="981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50146" y="5830245"/>
            <a:ext cx="4695940" cy="793086"/>
            <a:chOff x="11650146" y="5830245"/>
            <a:chExt cx="4695940" cy="7930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50146" y="5830245"/>
              <a:ext cx="4695940" cy="7930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41004" y="6912114"/>
            <a:ext cx="4695940" cy="2487303"/>
            <a:chOff x="2241004" y="6912114"/>
            <a:chExt cx="4695940" cy="2487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1004" y="6912114"/>
              <a:ext cx="4695940" cy="2487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69193" y="6870714"/>
            <a:ext cx="4695940" cy="2487303"/>
            <a:chOff x="11669193" y="6870714"/>
            <a:chExt cx="4695940" cy="24873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69193" y="6870714"/>
              <a:ext cx="4695940" cy="2487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11037" y="5142857"/>
            <a:ext cx="9631820" cy="759006"/>
            <a:chOff x="4511037" y="5142857"/>
            <a:chExt cx="9631820" cy="7590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1037" y="5142857"/>
              <a:ext cx="9631820" cy="75900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25489" y="5824538"/>
            <a:ext cx="4555771" cy="9819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87813" y="7150648"/>
            <a:ext cx="4120352" cy="28517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31188" y="6965420"/>
            <a:ext cx="4059390" cy="296226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6885" y="-3933358"/>
            <a:ext cx="15835754" cy="15835754"/>
            <a:chOff x="3986885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885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4"/>
            <a:ext cx="1710733" cy="1211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1911" y="3282408"/>
            <a:ext cx="9930000" cy="316452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90604" y="2246995"/>
            <a:ext cx="20427933" cy="8179703"/>
            <a:chOff x="-590604" y="2246995"/>
            <a:chExt cx="20427933" cy="8179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246995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401" y="9601315"/>
            <a:ext cx="3311505" cy="66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49" y="114414"/>
            <a:ext cx="11120390" cy="27475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6897" y="2554005"/>
            <a:ext cx="6297390" cy="11951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7143" y="5063603"/>
            <a:ext cx="704762" cy="190476"/>
            <a:chOff x="857143" y="5063603"/>
            <a:chExt cx="704762" cy="1904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5063603"/>
              <a:ext cx="704762" cy="19047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6421" y="4712846"/>
            <a:ext cx="7356171" cy="11951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7143" y="7496106"/>
            <a:ext cx="704762" cy="190476"/>
            <a:chOff x="857143" y="7496106"/>
            <a:chExt cx="704762" cy="1904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7143" y="7496106"/>
              <a:ext cx="704762" cy="19047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5097" y="7150111"/>
            <a:ext cx="6773314" cy="1190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8790" y="-3933358"/>
            <a:ext cx="15835754" cy="15835754"/>
            <a:chOff x="3948790" y="-3933358"/>
            <a:chExt cx="15835754" cy="1583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8790" y="-3933358"/>
              <a:ext cx="15835754" cy="15835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98217" y="5112959"/>
            <a:ext cx="10415481" cy="10415481"/>
            <a:chOff x="-3298217" y="5112959"/>
            <a:chExt cx="10415481" cy="10415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98217" y="5112959"/>
              <a:ext cx="10415481" cy="10415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315923" cy="761905"/>
            <a:chOff x="0" y="9523810"/>
            <a:chExt cx="18315923" cy="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315923" cy="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14" y="575234"/>
            <a:ext cx="1702095" cy="1211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2282" y="3423590"/>
            <a:ext cx="8421150" cy="39499"/>
            <a:chOff x="4932282" y="3423590"/>
            <a:chExt cx="8421150" cy="39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3423590"/>
              <a:ext cx="8421150" cy="3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2282" y="5818086"/>
            <a:ext cx="8421150" cy="39499"/>
            <a:chOff x="4932282" y="5818086"/>
            <a:chExt cx="8421150" cy="3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282" y="5818086"/>
              <a:ext cx="8421150" cy="3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2282" y="4514191"/>
            <a:ext cx="252792" cy="252792"/>
            <a:chOff x="4932282" y="4514191"/>
            <a:chExt cx="252792" cy="252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2282" y="4514191"/>
              <a:ext cx="252792" cy="252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0640" y="4514191"/>
            <a:ext cx="252792" cy="252792"/>
            <a:chOff x="13100640" y="4514191"/>
            <a:chExt cx="252792" cy="252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0640" y="4514191"/>
              <a:ext cx="252792" cy="252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5492" y="3860802"/>
            <a:ext cx="7632324" cy="2015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4698" y="-3549262"/>
            <a:ext cx="22740955" cy="22281211"/>
            <a:chOff x="-1424698" y="-3549262"/>
            <a:chExt cx="22740955" cy="22281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3689" y="7246334"/>
              <a:ext cx="8432797" cy="7149418"/>
              <a:chOff x="-643689" y="7246334"/>
              <a:chExt cx="8432797" cy="7149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6121" y="-1449105"/>
              <a:ext cx="17339317" cy="18080898"/>
              <a:chOff x="1276121" y="-1449105"/>
              <a:chExt cx="17339317" cy="18080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60000">
                <a:off x="-7393538" y="-9689278"/>
                <a:ext cx="34678634" cy="3616179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060000">
                <a:off x="1276121" y="-1449105"/>
                <a:ext cx="17339317" cy="180808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04544" y="9601315"/>
            <a:ext cx="3311076" cy="66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2206" y="4233026"/>
            <a:ext cx="14415405" cy="14264"/>
            <a:chOff x="2022206" y="4233026"/>
            <a:chExt cx="14415405" cy="142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206" y="4233026"/>
              <a:ext cx="14415405" cy="14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288" y="3355043"/>
            <a:ext cx="758677" cy="190476"/>
            <a:chOff x="170288" y="3355043"/>
            <a:chExt cx="758677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70288" y="3355043"/>
              <a:ext cx="758677" cy="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90604" y="2132709"/>
            <a:ext cx="20427933" cy="8179703"/>
            <a:chOff x="-590604" y="2132709"/>
            <a:chExt cx="20427933" cy="81797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90604" y="2132709"/>
              <a:ext cx="20427933" cy="8179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7143" y="2904762"/>
            <a:ext cx="704762" cy="190476"/>
            <a:chOff x="857143" y="2904762"/>
            <a:chExt cx="704762" cy="190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57143" y="2904762"/>
              <a:ext cx="704762" cy="190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02187" y="4076893"/>
            <a:ext cx="6714286" cy="14264"/>
            <a:chOff x="2002187" y="4076893"/>
            <a:chExt cx="6714286" cy="142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187" y="4076893"/>
              <a:ext cx="6714286" cy="142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0351" y="3030781"/>
            <a:ext cx="4862867" cy="11951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73" y="114414"/>
            <a:ext cx="9751752" cy="27475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5165" y="6284950"/>
            <a:ext cx="6524410" cy="20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3737" y="4091716"/>
            <a:ext cx="1657952" cy="18617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5661" y="5448107"/>
            <a:ext cx="1829610" cy="1523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41935" y="6199107"/>
            <a:ext cx="8254333" cy="3319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0588" y="4091716"/>
            <a:ext cx="1771962" cy="18617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75268" y="5405250"/>
            <a:ext cx="2239105" cy="1033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07546" y="8568863"/>
            <a:ext cx="3369017" cy="3369017"/>
            <a:chOff x="-1007546" y="8568863"/>
            <a:chExt cx="3369017" cy="3369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7546" y="8568863"/>
              <a:ext cx="3369017" cy="3369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7191" y="8568863"/>
            <a:ext cx="3386817" cy="3386817"/>
            <a:chOff x="1727191" y="8568863"/>
            <a:chExt cx="3386817" cy="3386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191" y="8568863"/>
              <a:ext cx="3386817" cy="3386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1063" y="0"/>
            <a:ext cx="14114175" cy="10285714"/>
            <a:chOff x="4181063" y="0"/>
            <a:chExt cx="14114175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063" y="0"/>
              <a:ext cx="14114175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485714" cy="742018"/>
            <a:chOff x="0" y="0"/>
            <a:chExt cx="485714" cy="742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85714" cy="7420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705" y="507739"/>
            <a:ext cx="3029143" cy="37952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8878" y="1481557"/>
            <a:ext cx="2608781" cy="1510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5054" y="1575977"/>
            <a:ext cx="1231603" cy="1231603"/>
            <a:chOff x="5635054" y="1575977"/>
            <a:chExt cx="1231603" cy="12316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054" y="1575977"/>
              <a:ext cx="1231603" cy="12316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5902" y="1615106"/>
            <a:ext cx="1746029" cy="1382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6138" y="3447958"/>
            <a:ext cx="3259762" cy="15007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5054" y="3532854"/>
            <a:ext cx="1231603" cy="1231603"/>
            <a:chOff x="5635054" y="3532854"/>
            <a:chExt cx="1231603" cy="1231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054" y="3532854"/>
              <a:ext cx="1231603" cy="12316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9038" y="3571983"/>
            <a:ext cx="1711733" cy="1382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9005" y="5422719"/>
            <a:ext cx="3065419" cy="16436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35054" y="5517139"/>
            <a:ext cx="1231603" cy="1231603"/>
            <a:chOff x="5635054" y="5517139"/>
            <a:chExt cx="1231603" cy="1231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054" y="5517139"/>
              <a:ext cx="1231603" cy="12316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29181" y="5556268"/>
            <a:ext cx="1714190" cy="1382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20794" y="7421850"/>
            <a:ext cx="2007600" cy="15007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35054" y="7479498"/>
            <a:ext cx="1231603" cy="1231603"/>
            <a:chOff x="5635054" y="7479498"/>
            <a:chExt cx="1231603" cy="123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054" y="7479498"/>
              <a:ext cx="1231603" cy="12316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46513" y="7518626"/>
            <a:ext cx="1703029" cy="1382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2674" y="2654477"/>
            <a:ext cx="6620366" cy="6620366"/>
            <a:chOff x="5832674" y="2654477"/>
            <a:chExt cx="6620366" cy="6620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2674" y="2654477"/>
              <a:ext cx="6620366" cy="6620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1872" y="3141644"/>
            <a:ext cx="5714972" cy="5714972"/>
            <a:chOff x="6281872" y="3141644"/>
            <a:chExt cx="5714972" cy="5714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1872" y="3141644"/>
              <a:ext cx="5714972" cy="57149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9740" y="4079247"/>
            <a:ext cx="8510295" cy="41254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3" y="114414"/>
            <a:ext cx="9751752" cy="27475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균 영</cp:lastModifiedBy>
  <cp:revision>1</cp:revision>
  <dcterms:created xsi:type="dcterms:W3CDTF">2024-05-08T20:54:20Z</dcterms:created>
  <dcterms:modified xsi:type="dcterms:W3CDTF">2024-05-18T13:26:15Z</dcterms:modified>
</cp:coreProperties>
</file>